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4"/>
  </p:notesMasterIdLst>
  <p:handoutMasterIdLst>
    <p:handoutMasterId r:id="rId25"/>
  </p:handoutMasterIdLst>
  <p:sldIdLst>
    <p:sldId id="436" r:id="rId9"/>
    <p:sldId id="433" r:id="rId10"/>
    <p:sldId id="407" r:id="rId11"/>
    <p:sldId id="411" r:id="rId12"/>
    <p:sldId id="437" r:id="rId13"/>
    <p:sldId id="439" r:id="rId14"/>
    <p:sldId id="440" r:id="rId15"/>
    <p:sldId id="441" r:id="rId16"/>
    <p:sldId id="447" r:id="rId17"/>
    <p:sldId id="442" r:id="rId18"/>
    <p:sldId id="448" r:id="rId19"/>
    <p:sldId id="449" r:id="rId20"/>
    <p:sldId id="443" r:id="rId21"/>
    <p:sldId id="444" r:id="rId22"/>
    <p:sldId id="435" r:id="rId23"/>
  </p:sldIdLst>
  <p:sldSz cx="9144000" cy="6858000" type="screen4x3"/>
  <p:notesSz cx="6858000" cy="9313863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Ashley Mayo" initials="AM" lastIdx="2" clrIdx="2">
    <p:extLst>
      <p:ext uri="{19B8F6BF-5375-455C-9EA6-DF929625EA0E}">
        <p15:presenceInfo xmlns:p15="http://schemas.microsoft.com/office/powerpoint/2012/main" userId="S-1-5-21-3803739944-511804359-1636214392-139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740074"/>
    <a:srgbClr val="669900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6" autoAdjust="0"/>
    <p:restoredTop sz="74770" autoAdjust="0"/>
  </p:normalViewPr>
  <p:slideViewPr>
    <p:cSldViewPr>
      <p:cViewPr>
        <p:scale>
          <a:sx n="60" d="100"/>
          <a:sy n="60" d="100"/>
        </p:scale>
        <p:origin x="-29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Ezinye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iindlela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ezinciphisa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umngcipheko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zibandakanya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ukunciphisa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inani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lamaqanabe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owabelana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ngesondo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nokusebenzisa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ezinye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iindlela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zokwabelana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ngesondo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ezinomngcipheko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omncinci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endaweni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yokwabelana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ngesondo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ngomngxuma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welindle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05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Abasebenzi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bophando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bacela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ukuba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sithethe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ngokukhululekileyo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ngeendlela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zokwabelana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ngesondo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ngomngxuma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welindle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ukuze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siqiniseke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ukuba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abathathi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nxaxheba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banolwazi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abaludingayo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ukuze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bazikhusele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0" dirty="0">
                <a:solidFill>
                  <a:srgbClr val="669900"/>
                </a:solidFill>
                <a:latin typeface="Calibri" panose="020F0502020204030204" pitchFamily="34" charset="0"/>
              </a:rPr>
              <a:t>Iringi </a:t>
            </a:r>
            <a:r>
              <a:rPr lang="en-ZA" b="0" dirty="0" err="1">
                <a:solidFill>
                  <a:srgbClr val="669900"/>
                </a:solidFill>
                <a:latin typeface="Calibri" panose="020F0502020204030204" pitchFamily="34" charset="0"/>
              </a:rPr>
              <a:t>yayingenzelwanga</a:t>
            </a:r>
            <a:r>
              <a:rPr lang="en-ZA" b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0" dirty="0" err="1">
                <a:solidFill>
                  <a:srgbClr val="669900"/>
                </a:solidFill>
                <a:latin typeface="Calibri" panose="020F0502020204030204" pitchFamily="34" charset="0"/>
              </a:rPr>
              <a:t>ukukhusela</a:t>
            </a:r>
            <a:r>
              <a:rPr lang="en-ZA" b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0" dirty="0" err="1">
                <a:solidFill>
                  <a:srgbClr val="669900"/>
                </a:solidFill>
                <a:latin typeface="Calibri" panose="020F0502020204030204" pitchFamily="34" charset="0"/>
              </a:rPr>
              <a:t>ukugqithiswa</a:t>
            </a:r>
            <a:r>
              <a:rPr lang="en-ZA" b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0" dirty="0" err="1">
                <a:solidFill>
                  <a:srgbClr val="669900"/>
                </a:solidFill>
                <a:latin typeface="Calibri" panose="020F0502020204030204" pitchFamily="34" charset="0"/>
              </a:rPr>
              <a:t>kwe</a:t>
            </a:r>
            <a:r>
              <a:rPr lang="en-ZA" b="0" dirty="0">
                <a:solidFill>
                  <a:srgbClr val="669900"/>
                </a:solidFill>
                <a:latin typeface="Calibri" panose="020F0502020204030204" pitchFamily="34" charset="0"/>
              </a:rPr>
              <a:t>-HIV </a:t>
            </a:r>
            <a:r>
              <a:rPr lang="en-ZA" b="0" dirty="0" err="1">
                <a:solidFill>
                  <a:srgbClr val="669900"/>
                </a:solidFill>
                <a:latin typeface="Calibri" panose="020F0502020204030204" pitchFamily="34" charset="0"/>
              </a:rPr>
              <a:t>ngokwabelana</a:t>
            </a:r>
            <a:r>
              <a:rPr lang="en-ZA" b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0" dirty="0" err="1">
                <a:solidFill>
                  <a:srgbClr val="669900"/>
                </a:solidFill>
                <a:latin typeface="Calibri" panose="020F0502020204030204" pitchFamily="34" charset="0"/>
              </a:rPr>
              <a:t>ngesondo</a:t>
            </a:r>
            <a:r>
              <a:rPr lang="en-ZA" b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0" dirty="0" err="1">
                <a:solidFill>
                  <a:srgbClr val="669900"/>
                </a:solidFill>
                <a:latin typeface="Calibri" panose="020F0502020204030204" pitchFamily="34" charset="0"/>
              </a:rPr>
              <a:t>ngomngxuma</a:t>
            </a:r>
            <a:r>
              <a:rPr lang="en-ZA" b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0" dirty="0" err="1">
                <a:solidFill>
                  <a:srgbClr val="669900"/>
                </a:solidFill>
                <a:latin typeface="Calibri" panose="020F0502020204030204" pitchFamily="34" charset="0"/>
              </a:rPr>
              <a:t>welindle</a:t>
            </a:r>
            <a:r>
              <a:rPr lang="en-ZA" b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0" dirty="0" err="1">
                <a:solidFill>
                  <a:srgbClr val="669900"/>
                </a:solidFill>
                <a:latin typeface="Calibri" panose="020F0502020204030204" pitchFamily="34" charset="0"/>
              </a:rPr>
              <a:t>kwaye</a:t>
            </a:r>
            <a:r>
              <a:rPr lang="en-ZA" b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0" dirty="0" err="1">
                <a:solidFill>
                  <a:srgbClr val="669900"/>
                </a:solidFill>
                <a:latin typeface="Calibri" panose="020F0502020204030204" pitchFamily="34" charset="0"/>
              </a:rPr>
              <a:t>akufanelanga</a:t>
            </a:r>
            <a:r>
              <a:rPr lang="en-ZA" b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0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ZA" b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0" dirty="0" err="1">
                <a:solidFill>
                  <a:srgbClr val="669900"/>
                </a:solidFill>
                <a:latin typeface="Calibri" panose="020F0502020204030204" pitchFamily="34" charset="0"/>
              </a:rPr>
              <a:t>isetyenziswe</a:t>
            </a:r>
            <a:r>
              <a:rPr lang="en-ZA" b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0" dirty="0" err="1">
                <a:solidFill>
                  <a:srgbClr val="669900"/>
                </a:solidFill>
                <a:latin typeface="Calibri" panose="020F0502020204030204" pitchFamily="34" charset="0"/>
              </a:rPr>
              <a:t>kundonci</a:t>
            </a:r>
            <a:r>
              <a:rPr lang="en-ZA" b="0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b="0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Ukuba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umthathi-nxaxheba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ufumana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-HIV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ngexesha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lophando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ulwazi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ngeendlela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zokwabelana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ngesondo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ngomngxuma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welindle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luza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kunceda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iqela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labaphandi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baqonde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ukuba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usulelelo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beluzakugqithiswa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ngenxa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yeendlela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zokwabelana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ngesondo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ezingakhuselwanga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ngokusebenzisa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efakwa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ekukwini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53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78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akufani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naxa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incanca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ufakwa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ekukwini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ngasemva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4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389023" y="4038600"/>
            <a:ext cx="8381999" cy="2492990"/>
          </a:xfrm>
        </p:spPr>
        <p:txBody>
          <a:bodyPr wrap="square">
            <a:spAutoFit/>
          </a:bodyPr>
          <a:lstStyle/>
          <a:p>
            <a:r>
              <a:rPr lang="en-ZA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Ulwazi</a:t>
            </a:r>
            <a:r>
              <a:rPr lang="en-ZA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ngokwabelana</a:t>
            </a:r>
            <a:r>
              <a:rPr lang="en-ZA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ngeSondo</a:t>
            </a:r>
            <a:r>
              <a:rPr lang="en-ZA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ngoMngxuma</a:t>
            </a:r>
            <a:r>
              <a:rPr lang="en-ZA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welindle</a:t>
            </a:r>
            <a:endParaRPr lang="en-US" altLang="en-US" sz="52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47" y="1559309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169" y="1752600"/>
            <a:ext cx="5935477" cy="4343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Eyona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ndlela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ingcono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kukuzikhusela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-HIV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ngeli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xesha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usabelana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ngesondo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ngomngxuma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welindle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kukusebenzisa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iikhondom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nezithambiso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ezinamanzi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-KY jelly). </a:t>
            </a:r>
          </a:p>
          <a:p>
            <a:pPr marL="0" indent="0">
              <a:lnSpc>
                <a:spcPct val="90000"/>
              </a:lnSpc>
              <a:buNone/>
            </a:pPr>
            <a:endParaRPr lang="en-ZA" sz="1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Izithambiso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ezine-oli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-Vaseline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okanye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into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yokuthambisa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umzimba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)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zingazonakalisa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iikhondom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kwaye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akufuneki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zisetyenziswe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ZA" sz="3400" b="1" dirty="0" err="1">
                <a:latin typeface="Calibri" panose="020F0502020204030204" pitchFamily="34" charset="0"/>
              </a:rPr>
              <a:t>Ndingazikhusela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njani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kwi</a:t>
            </a:r>
            <a:r>
              <a:rPr lang="en-ZA" sz="3400" b="1" dirty="0">
                <a:latin typeface="Calibri" panose="020F0502020204030204" pitchFamily="34" charset="0"/>
              </a:rPr>
              <a:t>-HIV </a:t>
            </a:r>
            <a:r>
              <a:rPr lang="en-ZA" sz="3400" b="1" dirty="0" err="1">
                <a:latin typeface="Calibri" panose="020F0502020204030204" pitchFamily="34" charset="0"/>
              </a:rPr>
              <a:t>ngexesha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lokwabelana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ngesondo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ngomngxuma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welindle</a:t>
            </a:r>
            <a:r>
              <a:rPr lang="en-ZA" sz="3400" b="1" dirty="0">
                <a:latin typeface="Calibri" panose="020F0502020204030204" pitchFamily="34" charset="0"/>
              </a:rPr>
              <a:t>?</a:t>
            </a:r>
            <a:endParaRPr lang="en-US" sz="34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817780"/>
            <a:ext cx="2688569" cy="2213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74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9" y="1981200"/>
            <a:ext cx="4791429" cy="4038600"/>
          </a:xfrm>
        </p:spPr>
        <p:txBody>
          <a:bodyPr/>
          <a:lstStyle/>
          <a:p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Ayaziwa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ukuba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ukusebenzisa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i-dapivirine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ring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ekukwini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inika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ukhuseleko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kwi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-HIV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xa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nisabelana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ngesondo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ngomngxuma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welindle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u="sng" dirty="0" err="1">
                <a:latin typeface="Calibri" panose="020F0502020204030204" pitchFamily="34" charset="0"/>
              </a:rPr>
              <a:t>Ingaze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iringi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ifakwe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ngondonci</a:t>
            </a:r>
            <a:r>
              <a:rPr lang="en-ZA" sz="3200" b="1" dirty="0">
                <a:latin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3314700" cy="2209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ZA" sz="3400" b="1" dirty="0" err="1">
                <a:latin typeface="Calibri" panose="020F0502020204030204" pitchFamily="34" charset="0"/>
              </a:rPr>
              <a:t>Ndingazikhusela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njani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kwi</a:t>
            </a:r>
            <a:r>
              <a:rPr lang="en-ZA" sz="3400" b="1" dirty="0">
                <a:latin typeface="Calibri" panose="020F0502020204030204" pitchFamily="34" charset="0"/>
              </a:rPr>
              <a:t>-HIV </a:t>
            </a:r>
            <a:r>
              <a:rPr lang="en-ZA" sz="3400" b="1" dirty="0" err="1">
                <a:latin typeface="Calibri" panose="020F0502020204030204" pitchFamily="34" charset="0"/>
              </a:rPr>
              <a:t>ngexesha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lokwabelana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ngesondo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ngomngxuma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welindle</a:t>
            </a:r>
            <a:r>
              <a:rPr lang="en-ZA" sz="3400" b="1" dirty="0">
                <a:latin typeface="Calibri" panose="020F0502020204030204" pitchFamily="34" charset="0"/>
              </a:rPr>
              <a:t>?</a:t>
            </a:r>
            <a:endParaRPr lang="en-US" sz="34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27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093"/>
            <a:ext cx="8813816" cy="1081507"/>
          </a:xfrm>
        </p:spPr>
        <p:txBody>
          <a:bodyPr/>
          <a:lstStyle/>
          <a:p>
            <a:r>
              <a:rPr lang="en-ZA" sz="3400" b="1" dirty="0" err="1">
                <a:latin typeface="Calibri" panose="020F0502020204030204" pitchFamily="34" charset="0"/>
              </a:rPr>
              <a:t>Kutheni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kubalulekile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ukuthetha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ngokwabelana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ngesondo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ngomngxuma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welindle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kwi</a:t>
            </a:r>
            <a:r>
              <a:rPr lang="en-ZA" sz="3400" b="1" dirty="0">
                <a:latin typeface="Calibri" panose="020F0502020204030204" pitchFamily="34" charset="0"/>
              </a:rPr>
              <a:t>-HOPE?</a:t>
            </a:r>
            <a:endParaRPr lang="en-US" sz="3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084" y="2057400"/>
            <a:ext cx="5712447" cy="3712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679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8" y="2563114"/>
            <a:ext cx="8229600" cy="23622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Abasetyhini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namadoda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amaninzi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awayazi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ukwabelana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ngesondo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ngomngxuma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welindle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kubabeka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kumngcipheko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omkhulu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we-HIV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nezinye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ii-STI.</a:t>
            </a:r>
            <a:endParaRPr lang="en-ZA" sz="12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90093"/>
            <a:ext cx="8813816" cy="1081507"/>
          </a:xfrm>
        </p:spPr>
        <p:txBody>
          <a:bodyPr/>
          <a:lstStyle/>
          <a:p>
            <a:r>
              <a:rPr lang="en-ZA" sz="3400" b="1" dirty="0" err="1"/>
              <a:t>Kutheni</a:t>
            </a:r>
            <a:r>
              <a:rPr lang="en-ZA" sz="3400" b="1" dirty="0"/>
              <a:t> </a:t>
            </a:r>
            <a:r>
              <a:rPr lang="en-ZA" sz="3400" b="1" dirty="0" err="1"/>
              <a:t>kubalulekile</a:t>
            </a:r>
            <a:r>
              <a:rPr lang="en-ZA" sz="3400" b="1" dirty="0"/>
              <a:t> </a:t>
            </a:r>
            <a:r>
              <a:rPr lang="en-ZA" sz="3400" b="1" dirty="0" err="1"/>
              <a:t>ukuthetha</a:t>
            </a:r>
            <a:r>
              <a:rPr lang="en-ZA" sz="3400" b="1" dirty="0"/>
              <a:t> </a:t>
            </a:r>
            <a:r>
              <a:rPr lang="en-ZA" sz="3400" b="1" dirty="0" err="1"/>
              <a:t>ngokwabelana</a:t>
            </a:r>
            <a:r>
              <a:rPr lang="en-ZA" sz="3400" b="1" dirty="0"/>
              <a:t> </a:t>
            </a:r>
            <a:r>
              <a:rPr lang="en-ZA" sz="3400" b="1" dirty="0" err="1"/>
              <a:t>ngesondo</a:t>
            </a:r>
            <a:r>
              <a:rPr lang="en-ZA" sz="3400" b="1" dirty="0"/>
              <a:t> </a:t>
            </a:r>
            <a:r>
              <a:rPr lang="en-ZA" sz="3400" b="1" dirty="0" err="1"/>
              <a:t>ngomngxuma</a:t>
            </a:r>
            <a:r>
              <a:rPr lang="en-ZA" sz="3400" b="1" dirty="0"/>
              <a:t> </a:t>
            </a:r>
            <a:r>
              <a:rPr lang="en-ZA" sz="3400" b="1" dirty="0" err="1"/>
              <a:t>welindle</a:t>
            </a:r>
            <a:r>
              <a:rPr lang="en-ZA" sz="3400" b="1" dirty="0"/>
              <a:t> </a:t>
            </a:r>
            <a:r>
              <a:rPr lang="en-ZA" sz="3400" b="1" dirty="0" err="1"/>
              <a:t>kwi</a:t>
            </a:r>
            <a:r>
              <a:rPr lang="en-ZA" sz="3400" b="1" dirty="0"/>
              <a:t>-HOPE?</a:t>
            </a:r>
            <a:endParaRPr lang="en-US" sz="34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772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077200" cy="1295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ZA" sz="40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Abasebenzi</a:t>
            </a:r>
            <a:r>
              <a:rPr lang="en-ZA" sz="40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sz="40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bophando</a:t>
            </a:r>
            <a:r>
              <a:rPr lang="en-ZA" sz="40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sz="40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bakhona</a:t>
            </a:r>
            <a:r>
              <a:rPr lang="en-ZA" sz="40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sz="40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ukuze</a:t>
            </a:r>
            <a:r>
              <a:rPr lang="en-ZA" sz="40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sz="40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bakuncede</a:t>
            </a:r>
            <a:endParaRPr lang="en-US" sz="4000" b="1" dirty="0">
              <a:solidFill>
                <a:srgbClr val="74007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52980" y="1828800"/>
            <a:ext cx="513107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Abasebenzi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bophando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bayafumaneka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ukuze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bazise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baze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bacebise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abathathi-nxaxheba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bophando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amaqabane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abo,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namanye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amalungu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okuhlala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ngokwabelana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ngesondo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ngomngxuma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welindle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nangayo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nayiphi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imibuzo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okanye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iinkxalabo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abanganazo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kwaye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bazakwenza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bengabagwebi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nangendlela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abayiqeqeshelweyo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891985"/>
            <a:ext cx="3548180" cy="23654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64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4" b="7215"/>
          <a:stretch/>
        </p:blipFill>
        <p:spPr>
          <a:xfrm>
            <a:off x="439643" y="2514135"/>
            <a:ext cx="3345393" cy="417927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124200" y="152400"/>
            <a:ext cx="5842016" cy="38862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81284" y="5181600"/>
            <a:ext cx="3600516" cy="620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404018"/>
            <a:ext cx="5029199" cy="3558382"/>
          </a:xfrm>
        </p:spPr>
        <p:txBody>
          <a:bodyPr/>
          <a:lstStyle/>
          <a:p>
            <a:r>
              <a:rPr lang="en-ZA" sz="3600" b="1" dirty="0" err="1">
                <a:solidFill>
                  <a:srgbClr val="740074"/>
                </a:solidFill>
              </a:rPr>
              <a:t>Ukuba</a:t>
            </a:r>
            <a:r>
              <a:rPr lang="en-ZA" sz="3600" b="1" dirty="0">
                <a:solidFill>
                  <a:srgbClr val="740074"/>
                </a:solidFill>
              </a:rPr>
              <a:t> </a:t>
            </a:r>
            <a:r>
              <a:rPr lang="en-ZA" sz="3600" b="1" dirty="0" err="1">
                <a:solidFill>
                  <a:srgbClr val="740074"/>
                </a:solidFill>
              </a:rPr>
              <a:t>unemibuzo</a:t>
            </a:r>
            <a:r>
              <a:rPr lang="en-ZA" sz="3600" b="1" dirty="0">
                <a:solidFill>
                  <a:srgbClr val="740074"/>
                </a:solidFill>
              </a:rPr>
              <a:t> </a:t>
            </a:r>
            <a:r>
              <a:rPr lang="en-ZA" sz="3600" b="1" dirty="0" err="1">
                <a:solidFill>
                  <a:srgbClr val="740074"/>
                </a:solidFill>
              </a:rPr>
              <a:t>okanye</a:t>
            </a:r>
            <a:r>
              <a:rPr lang="en-ZA" sz="3600" b="1" dirty="0">
                <a:solidFill>
                  <a:srgbClr val="740074"/>
                </a:solidFill>
              </a:rPr>
              <a:t> </a:t>
            </a:r>
            <a:r>
              <a:rPr lang="en-ZA" sz="3600" b="1" dirty="0" err="1">
                <a:solidFill>
                  <a:srgbClr val="740074"/>
                </a:solidFill>
              </a:rPr>
              <a:t>ufuna</a:t>
            </a:r>
            <a:r>
              <a:rPr lang="en-ZA" sz="3600" b="1" dirty="0">
                <a:solidFill>
                  <a:srgbClr val="740074"/>
                </a:solidFill>
              </a:rPr>
              <a:t> </a:t>
            </a:r>
            <a:r>
              <a:rPr lang="en-ZA" sz="3600" b="1" dirty="0" err="1">
                <a:solidFill>
                  <a:srgbClr val="740074"/>
                </a:solidFill>
              </a:rPr>
              <a:t>ulwazi</a:t>
            </a:r>
            <a:r>
              <a:rPr lang="en-ZA" sz="3600" b="1" dirty="0">
                <a:solidFill>
                  <a:srgbClr val="740074"/>
                </a:solidFill>
              </a:rPr>
              <a:t> </a:t>
            </a:r>
            <a:r>
              <a:rPr lang="en-ZA" sz="3600" b="1" dirty="0" err="1">
                <a:solidFill>
                  <a:srgbClr val="740074"/>
                </a:solidFill>
              </a:rPr>
              <a:t>oluthe</a:t>
            </a:r>
            <a:r>
              <a:rPr lang="en-ZA" sz="3600" b="1" dirty="0">
                <a:solidFill>
                  <a:srgbClr val="740074"/>
                </a:solidFill>
              </a:rPr>
              <a:t> </a:t>
            </a:r>
            <a:r>
              <a:rPr lang="en-ZA" sz="3600" b="1" dirty="0" err="1">
                <a:solidFill>
                  <a:srgbClr val="740074"/>
                </a:solidFill>
              </a:rPr>
              <a:t>vetshe</a:t>
            </a:r>
            <a:r>
              <a:rPr lang="en-ZA" sz="3600" b="1" dirty="0">
                <a:solidFill>
                  <a:srgbClr val="740074"/>
                </a:solidFill>
              </a:rPr>
              <a:t>, </a:t>
            </a:r>
            <a:r>
              <a:rPr lang="en-ZA" sz="3600" b="1" dirty="0" err="1">
                <a:solidFill>
                  <a:srgbClr val="740074"/>
                </a:solidFill>
              </a:rPr>
              <a:t>nceda</a:t>
            </a:r>
            <a:r>
              <a:rPr lang="en-ZA" sz="3600" b="1" dirty="0">
                <a:solidFill>
                  <a:srgbClr val="740074"/>
                </a:solidFill>
              </a:rPr>
              <a:t> </a:t>
            </a:r>
            <a:r>
              <a:rPr lang="en-ZA" sz="3600" b="1" dirty="0" err="1">
                <a:solidFill>
                  <a:srgbClr val="740074"/>
                </a:solidFill>
              </a:rPr>
              <a:t>undwendwele</a:t>
            </a:r>
            <a:r>
              <a:rPr lang="en-ZA" sz="3600" b="1" dirty="0">
                <a:solidFill>
                  <a:srgbClr val="740074"/>
                </a:solidFill>
              </a:rPr>
              <a:t> </a:t>
            </a:r>
            <a:r>
              <a:rPr lang="en-ZA" sz="3600" b="1" dirty="0" err="1">
                <a:solidFill>
                  <a:srgbClr val="740074"/>
                </a:solidFill>
              </a:rPr>
              <a:t>ikliniki</a:t>
            </a:r>
            <a:r>
              <a:rPr lang="en-ZA" sz="3600" b="1" dirty="0">
                <a:solidFill>
                  <a:srgbClr val="740074"/>
                </a:solidFill>
              </a:rPr>
              <a:t> </a:t>
            </a:r>
            <a:r>
              <a:rPr lang="en-ZA" sz="3600" b="1" dirty="0" err="1">
                <a:solidFill>
                  <a:srgbClr val="740074"/>
                </a:solidFill>
              </a:rPr>
              <a:t>yophando</a:t>
            </a:r>
            <a:endParaRPr lang="en-US" sz="3600" b="1" dirty="0">
              <a:solidFill>
                <a:srgbClr val="740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/>
              <a:t>Kukuthini</a:t>
            </a:r>
            <a:r>
              <a:rPr lang="en-ZA" b="1" dirty="0"/>
              <a:t> </a:t>
            </a:r>
            <a:r>
              <a:rPr lang="en-ZA" b="1" dirty="0" err="1"/>
              <a:t>ukwabelana</a:t>
            </a:r>
            <a:r>
              <a:rPr lang="en-ZA" b="1" dirty="0"/>
              <a:t> </a:t>
            </a:r>
            <a:r>
              <a:rPr lang="en-ZA" b="1" dirty="0" err="1"/>
              <a:t>ngesondo</a:t>
            </a:r>
            <a:r>
              <a:rPr lang="en-ZA" b="1" dirty="0"/>
              <a:t> </a:t>
            </a:r>
            <a:r>
              <a:rPr lang="en-ZA" b="1" dirty="0" err="1"/>
              <a:t>ngomngxuma</a:t>
            </a:r>
            <a:r>
              <a:rPr lang="en-ZA" b="1" dirty="0"/>
              <a:t> </a:t>
            </a:r>
            <a:r>
              <a:rPr lang="en-ZA" b="1" dirty="0" err="1"/>
              <a:t>welindle</a:t>
            </a:r>
            <a:r>
              <a:rPr lang="en-ZA" b="1" dirty="0"/>
              <a:t>?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32399" y="1981200"/>
            <a:ext cx="3708417" cy="400103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Ukwabelana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ngesondo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ngomngxuma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welindle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kuxa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indoda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ifaka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incanca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kumngxuma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weqabane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layo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okanye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kundonci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306924"/>
            <a:ext cx="4834547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552" y="78170"/>
            <a:ext cx="8905663" cy="1457237"/>
          </a:xfrm>
        </p:spPr>
        <p:txBody>
          <a:bodyPr/>
          <a:lstStyle/>
          <a:p>
            <a:r>
              <a:rPr lang="es-AR" b="1" dirty="0" err="1"/>
              <a:t>Ngubani</a:t>
            </a:r>
            <a:r>
              <a:rPr lang="es-AR" b="1" dirty="0"/>
              <a:t> </a:t>
            </a:r>
            <a:r>
              <a:rPr lang="es-AR" b="1" dirty="0" err="1"/>
              <a:t>owabelana</a:t>
            </a:r>
            <a:r>
              <a:rPr lang="es-AR" b="1" dirty="0"/>
              <a:t> </a:t>
            </a:r>
            <a:r>
              <a:rPr lang="es-AR" b="1" dirty="0" err="1"/>
              <a:t>ngesondo</a:t>
            </a:r>
            <a:r>
              <a:rPr lang="es-AR" b="1" dirty="0"/>
              <a:t> </a:t>
            </a:r>
            <a:r>
              <a:rPr lang="es-AR" b="1" dirty="0" err="1"/>
              <a:t>ngomngxuma</a:t>
            </a:r>
            <a:r>
              <a:rPr lang="es-AR" b="1" dirty="0"/>
              <a:t> </a:t>
            </a:r>
            <a:r>
              <a:rPr lang="es-AR" b="1" dirty="0" err="1"/>
              <a:t>welindle</a:t>
            </a:r>
            <a:r>
              <a:rPr lang="es-AR" b="1" dirty="0"/>
              <a:t>?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24400" y="2245894"/>
            <a:ext cx="4108523" cy="314525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Nangona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abaninzi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beneentloni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ngokuthetha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ngako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zonke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iindidi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zabantu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babelana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ngesondo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ngomngxuma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welindle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19" y="1828800"/>
            <a:ext cx="4102964" cy="41944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752600"/>
            <a:ext cx="3505200" cy="4415028"/>
          </a:xfrm>
        </p:spPr>
        <p:txBody>
          <a:bodyPr/>
          <a:lstStyle/>
          <a:p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Amadoda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nabasetyhini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babelana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ngesondo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ngomgxuma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welindle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nokokuba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unomdla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wokwabelana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ngesondo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nesiphi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isini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lang="en-US" sz="3200" b="1" dirty="0">
              <a:solidFill>
                <a:srgbClr val="6699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0552" y="78170"/>
            <a:ext cx="8905663" cy="14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s-AR" b="1" dirty="0" err="1"/>
              <a:t>Ngubani</a:t>
            </a:r>
            <a:r>
              <a:rPr lang="es-AR" b="1" dirty="0"/>
              <a:t> </a:t>
            </a:r>
            <a:r>
              <a:rPr lang="es-AR" b="1" dirty="0" err="1"/>
              <a:t>owabelana</a:t>
            </a:r>
            <a:r>
              <a:rPr lang="es-AR" b="1" dirty="0"/>
              <a:t> </a:t>
            </a:r>
            <a:r>
              <a:rPr lang="es-AR" b="1" dirty="0" err="1"/>
              <a:t>ngesondo</a:t>
            </a:r>
            <a:r>
              <a:rPr lang="es-AR" b="1" dirty="0"/>
              <a:t> </a:t>
            </a:r>
            <a:r>
              <a:rPr lang="es-AR" b="1" dirty="0" err="1"/>
              <a:t>ngomngxuma</a:t>
            </a:r>
            <a:r>
              <a:rPr lang="es-AR" b="1" dirty="0"/>
              <a:t> </a:t>
            </a:r>
            <a:r>
              <a:rPr lang="es-AR" b="1" dirty="0" err="1"/>
              <a:t>welindle</a:t>
            </a:r>
            <a:r>
              <a:rPr lang="es-AR" b="1" dirty="0"/>
              <a:t>?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362200"/>
            <a:ext cx="4846740" cy="33226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762000"/>
            <a:ext cx="8077200" cy="5065712"/>
          </a:xfrm>
        </p:spPr>
        <p:txBody>
          <a:bodyPr/>
          <a:lstStyle/>
          <a:p>
            <a:r>
              <a:rPr lang="es-AR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Kutheni</a:t>
            </a:r>
            <a:r>
              <a:rPr lang="es-AR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s-AR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abantu</a:t>
            </a:r>
            <a:r>
              <a:rPr lang="es-AR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s-AR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bangabelana</a:t>
            </a:r>
            <a:r>
              <a:rPr lang="es-AR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s-AR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ngesondo</a:t>
            </a:r>
            <a:r>
              <a:rPr lang="es-AR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s-AR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ngomngxuma</a:t>
            </a:r>
            <a:r>
              <a:rPr lang="es-AR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s-AR" b="1" dirty="0" err="1">
                <a:solidFill>
                  <a:srgbClr val="740074"/>
                </a:solidFill>
                <a:latin typeface="Calibri" panose="020F0502020204030204" pitchFamily="34" charset="0"/>
              </a:rPr>
              <a:t>welindle</a:t>
            </a:r>
            <a:r>
              <a:rPr lang="es-AR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s-AR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nje</a:t>
            </a:r>
            <a:r>
              <a:rPr lang="es-AR" b="1" dirty="0">
                <a:solidFill>
                  <a:srgbClr val="740074"/>
                </a:solidFill>
                <a:latin typeface="Calibri" panose="020F0502020204030204" pitchFamily="34" charset="0"/>
              </a:rPr>
              <a:t>? </a:t>
            </a:r>
            <a:endParaRPr lang="en-US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9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042416" cy="1447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ZA" b="1" dirty="0" err="1">
                <a:solidFill>
                  <a:srgbClr val="660033"/>
                </a:solidFill>
                <a:latin typeface="Calibri" panose="020F0502020204030204" pitchFamily="34" charset="0"/>
              </a:rPr>
              <a:t>Zininzi</a:t>
            </a:r>
            <a:r>
              <a:rPr lang="en-ZA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0033"/>
                </a:solidFill>
                <a:latin typeface="Calibri" panose="020F0502020204030204" pitchFamily="34" charset="0"/>
              </a:rPr>
              <a:t>izizathu</a:t>
            </a:r>
            <a:r>
              <a:rPr lang="en-ZA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0033"/>
                </a:solidFill>
                <a:latin typeface="Calibri" panose="020F0502020204030204" pitchFamily="34" charset="0"/>
              </a:rPr>
              <a:t>ezibangela</a:t>
            </a:r>
            <a:r>
              <a:rPr lang="en-ZA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0033"/>
                </a:solidFill>
                <a:latin typeface="Calibri" panose="020F0502020204030204" pitchFamily="34" charset="0"/>
              </a:rPr>
              <a:t>ukuba</a:t>
            </a:r>
            <a:r>
              <a:rPr lang="en-ZA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0033"/>
                </a:solidFill>
                <a:latin typeface="Calibri" panose="020F0502020204030204" pitchFamily="34" charset="0"/>
              </a:rPr>
              <a:t>abantu</a:t>
            </a:r>
            <a:r>
              <a:rPr lang="en-ZA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0033"/>
                </a:solidFill>
                <a:latin typeface="Calibri" panose="020F0502020204030204" pitchFamily="34" charset="0"/>
              </a:rPr>
              <a:t>babelane</a:t>
            </a:r>
            <a:r>
              <a:rPr lang="en-ZA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0033"/>
                </a:solidFill>
                <a:latin typeface="Calibri" panose="020F0502020204030204" pitchFamily="34" charset="0"/>
              </a:rPr>
              <a:t>ngesondo</a:t>
            </a:r>
            <a:r>
              <a:rPr lang="en-ZA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0033"/>
                </a:solidFill>
                <a:latin typeface="Calibri" panose="020F0502020204030204" pitchFamily="34" charset="0"/>
              </a:rPr>
              <a:t>ngomngxuma</a:t>
            </a:r>
            <a:r>
              <a:rPr lang="en-ZA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0033"/>
                </a:solidFill>
                <a:latin typeface="Calibri" panose="020F0502020204030204" pitchFamily="34" charset="0"/>
              </a:rPr>
              <a:t>welindle</a:t>
            </a:r>
            <a:r>
              <a:rPr lang="en-ZA" b="1" dirty="0">
                <a:solidFill>
                  <a:srgbClr val="660033"/>
                </a:solidFill>
                <a:latin typeface="Calibri" panose="020F0502020204030204" pitchFamily="34" charset="0"/>
              </a:rPr>
              <a:t>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b="1" dirty="0" err="1">
                <a:solidFill>
                  <a:srgbClr val="660033"/>
                </a:solidFill>
                <a:latin typeface="Calibri" panose="020F0502020204030204" pitchFamily="34" charset="0"/>
              </a:rPr>
              <a:t>ezinye</a:t>
            </a:r>
            <a:r>
              <a:rPr lang="en-ZA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0033"/>
                </a:solidFill>
                <a:latin typeface="Calibri" panose="020F0502020204030204" pitchFamily="34" charset="0"/>
              </a:rPr>
              <a:t>zibandakanya</a:t>
            </a:r>
            <a:r>
              <a:rPr lang="en-ZA" b="1" dirty="0">
                <a:solidFill>
                  <a:srgbClr val="660033"/>
                </a:solidFill>
                <a:latin typeface="Calibri" panose="020F0502020204030204" pitchFamily="34" charset="0"/>
              </a:rPr>
              <a:t>:</a:t>
            </a:r>
            <a:r>
              <a:rPr lang="en-US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1828800"/>
            <a:ext cx="784860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ukufun’ukwazi</a:t>
            </a:r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ulonwabo</a:t>
            </a:r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isithukuthezi</a:t>
            </a:r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ukufuna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ukuchama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ngokukhawuleza</a:t>
            </a:r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okuqinileyo</a:t>
            </a:r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ukwanelisa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iqabane</a:t>
            </a:r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imali</a:t>
            </a:r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ngexesha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lokukhulelwa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okanye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lokuya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exesheni</a:t>
            </a:r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njengendlela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yokuthintela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ukumitha</a:t>
            </a:r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ukugcina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ukuhlala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‘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uyintombi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nto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’</a:t>
            </a:r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ukwandisa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ukuthandana</a:t>
            </a:r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nezinye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izizathu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ezininzi</a:t>
            </a:r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9" y="1600200"/>
            <a:ext cx="5498431" cy="4876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ZA" sz="2400" b="1" dirty="0">
                <a:solidFill>
                  <a:srgbClr val="660033"/>
                </a:solidFill>
                <a:latin typeface="Calibri" panose="020F0502020204030204" pitchFamily="34" charset="0"/>
              </a:rPr>
              <a:t>Ewe.</a:t>
            </a:r>
            <a:r>
              <a:rPr lang="en-ZA" sz="26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ZA" sz="1200" dirty="0"/>
          </a:p>
          <a:p>
            <a:pPr marL="0" indent="0">
              <a:lnSpc>
                <a:spcPct val="90000"/>
              </a:lnSpc>
              <a:buNone/>
            </a:pP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Enyanisweni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ukwabelana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ngesondo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ngomngxuma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welindle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okungakhuselekanga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kubeka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emngciphekweni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omkhulu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wokufumana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-HIV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ngaphezu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kwayo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nayiphi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indlela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yokuziphatha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yowabelana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ngesondo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ZA" sz="1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Ukwabelana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ngesondo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ngomngxuma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welindle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okungakhuselanga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ngumngcipheko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omkhulu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kwabasetyhini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kunokwabelana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ngesondo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ekukwini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kungakhuselekanga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xa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kuthethwa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ngokufumana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-HIV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nezinye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ii-STI.</a:t>
            </a:r>
            <a:endParaRPr lang="en-US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52400"/>
            <a:ext cx="8737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Ingaba</a:t>
            </a:r>
            <a:r>
              <a:rPr lang="en-ZA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</a:t>
            </a:r>
            <a:r>
              <a:rPr lang="en-ZA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-HIV </a:t>
            </a:r>
            <a:r>
              <a:rPr lang="en-ZA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ingagqithiswa</a:t>
            </a:r>
            <a:r>
              <a:rPr lang="en-ZA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ngokwabelana</a:t>
            </a:r>
            <a:r>
              <a:rPr lang="en-ZA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ngesondo</a:t>
            </a:r>
            <a:r>
              <a:rPr lang="en-ZA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ngomngxuma</a:t>
            </a:r>
            <a:r>
              <a:rPr lang="en-ZA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welindle</a:t>
            </a:r>
            <a:r>
              <a:rPr lang="en-ZA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457" y="2577959"/>
            <a:ext cx="3584759" cy="2389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315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4267199" cy="4800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I-HIV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ingagqithiswa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ngokulula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ngokwabelana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ngesondo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ngomngxuma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welindle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ithishyu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ekundonci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-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thambile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kwaye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ayinalo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uthambiso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lwendalo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ZA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Ithishyu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kandonci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yonakala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ngokulula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xa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kusabelwana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ngesondo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ngomngxuma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ongathanjiswanga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nto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leyo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ethi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ivulele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ithuba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elilula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lokungena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kwentsholongwane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ye-HIV </a:t>
            </a:r>
            <a:r>
              <a:rPr lang="en-ZA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emzimbeni</a:t>
            </a:r>
            <a:r>
              <a:rPr lang="en-ZA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286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32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Kutheni</a:t>
            </a:r>
            <a:r>
              <a:rPr lang="en-ZA" sz="32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sz="32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ukwabelana</a:t>
            </a:r>
            <a:r>
              <a:rPr lang="en-ZA" sz="32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sz="32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ngesondo</a:t>
            </a:r>
            <a:r>
              <a:rPr lang="en-ZA" sz="32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sz="32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ngomngxuma</a:t>
            </a:r>
            <a:r>
              <a:rPr lang="en-ZA" sz="32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sz="32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welindle</a:t>
            </a:r>
            <a:r>
              <a:rPr lang="en-ZA" sz="32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sz="32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kungumngcipheko</a:t>
            </a:r>
            <a:r>
              <a:rPr lang="en-ZA" sz="32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sz="32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omkhulu</a:t>
            </a:r>
            <a:r>
              <a:rPr lang="en-ZA" sz="32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? </a:t>
            </a:r>
            <a:endParaRPr lang="en-US" sz="3200" b="1" dirty="0">
              <a:solidFill>
                <a:srgbClr val="74007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6" y="2590800"/>
            <a:ext cx="4383404" cy="2926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391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ZA" sz="3400" b="1" dirty="0" err="1"/>
              <a:t>Ndingazikhusela</a:t>
            </a:r>
            <a:r>
              <a:rPr lang="en-ZA" sz="3400" b="1" dirty="0"/>
              <a:t> </a:t>
            </a:r>
            <a:r>
              <a:rPr lang="en-ZA" sz="3400" b="1" dirty="0" err="1"/>
              <a:t>njani</a:t>
            </a:r>
            <a:r>
              <a:rPr lang="en-ZA" sz="3400" b="1" dirty="0"/>
              <a:t> </a:t>
            </a:r>
            <a:r>
              <a:rPr lang="en-ZA" sz="3400" b="1" dirty="0" err="1"/>
              <a:t>kwi</a:t>
            </a:r>
            <a:r>
              <a:rPr lang="en-ZA" sz="3400" b="1" dirty="0"/>
              <a:t>-HIV </a:t>
            </a:r>
            <a:r>
              <a:rPr lang="en-ZA" sz="3400" b="1" dirty="0" err="1"/>
              <a:t>ngexesha</a:t>
            </a:r>
            <a:r>
              <a:rPr lang="en-ZA" sz="3400" b="1" dirty="0"/>
              <a:t> </a:t>
            </a:r>
            <a:r>
              <a:rPr lang="en-ZA" sz="3400" b="1" dirty="0" err="1"/>
              <a:t>lokwabelana</a:t>
            </a:r>
            <a:r>
              <a:rPr lang="en-ZA" sz="3400" b="1" dirty="0"/>
              <a:t> </a:t>
            </a:r>
            <a:r>
              <a:rPr lang="en-ZA" sz="3400" b="1" dirty="0" err="1"/>
              <a:t>ngesondo</a:t>
            </a:r>
            <a:r>
              <a:rPr lang="en-ZA" sz="3400" b="1" dirty="0"/>
              <a:t> </a:t>
            </a:r>
            <a:r>
              <a:rPr lang="en-ZA" sz="3400" b="1" dirty="0" err="1"/>
              <a:t>ngomngxuma</a:t>
            </a:r>
            <a:r>
              <a:rPr lang="en-ZA" sz="3400" b="1" dirty="0"/>
              <a:t> </a:t>
            </a:r>
            <a:r>
              <a:rPr lang="en-ZA" sz="3400" b="1" dirty="0" err="1"/>
              <a:t>welindle</a:t>
            </a:r>
            <a:r>
              <a:rPr lang="en-ZA" sz="3400" b="1" dirty="0"/>
              <a:t>?</a:t>
            </a:r>
            <a:endParaRPr lang="en-US" sz="3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33600"/>
            <a:ext cx="5059992" cy="43027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2305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D93538-D346-440F-ACAC-4A9AEE03ED22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76A16F19-4342-4DE3-8698-00D6F95C3D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A6A31E-9EC4-4C53-855A-A5CF2F80B045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E6E80880-BE38-4DD8-99DA-434F2D03D560"/>
    <ds:schemaRef ds:uri="http://schemas.microsoft.com/office/2006/metadata/properties"/>
    <ds:schemaRef ds:uri="http://purl.org/dc/terms/"/>
    <ds:schemaRef ds:uri="http://purl.org/dc/dcmitype/"/>
    <ds:schemaRef ds:uri="0cdb9d7b-3bdb-4b1c-be50-7737cb6ee7a2"/>
    <ds:schemaRef ds:uri="http://schemas.microsoft.com/office/infopath/2007/PartnerControls"/>
    <ds:schemaRef ds:uri="e6e80880-be38-4dd8-99da-434f2d03d560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DA6A81E-4729-4995-9573-E7A6FA057F9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7260</TotalTime>
  <Words>497</Words>
  <Application>Microsoft Office PowerPoint</Application>
  <PresentationFormat>On-screen Show (4:3)</PresentationFormat>
  <Paragraphs>67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PowerPoint Presentation</vt:lpstr>
      <vt:lpstr>Kukuthini ukwabelana ngesondo ngomngxuma welindle?</vt:lpstr>
      <vt:lpstr>Ngubani owabelana ngesondo ngomngxuma welindle?</vt:lpstr>
      <vt:lpstr>Amadoda nabasetyhini babelana ngesondo ngomgxuma welindle, nokokuba unomdla wokwabelana ngesondo nesiphi na isini.</vt:lpstr>
      <vt:lpstr>Kutheni abantu bangabelana ngesondo ngomngxuma welindle nje? </vt:lpstr>
      <vt:lpstr>PowerPoint Presentation</vt:lpstr>
      <vt:lpstr>PowerPoint Presentation</vt:lpstr>
      <vt:lpstr>PowerPoint Presentation</vt:lpstr>
      <vt:lpstr>Ndingazikhusela njani kwi-HIV ngexesha lokwabelana ngesondo ngomngxuma welindle?</vt:lpstr>
      <vt:lpstr>Ndingazikhusela njani kwi-HIV ngexesha lokwabelana ngesondo ngomngxuma welindle?</vt:lpstr>
      <vt:lpstr>Ayaziwa ukuba ukusebenzisa i-dapivirine ring ekukwini inika ukhuseleko na kwi-HIV xa nisabelana ngesondo ngomngxuma welindle. Ingaze iringi ifakwe ngondonci.</vt:lpstr>
      <vt:lpstr>Kutheni kubalulekile ukuthetha ngokwabelana ngesondo ngomngxuma welindle kwi-HOPE?</vt:lpstr>
      <vt:lpstr>Kutheni kubalulekile ukuthetha ngokwabelana ngesondo ngomngxuma welindle kwi-HOPE?</vt:lpstr>
      <vt:lpstr>PowerPoint Presentation</vt:lpstr>
      <vt:lpstr>Ukuba unemibuzo okanye ufuna ulwazi oluthe vetshe, nceda undwendwele ikliniki yophando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Eunice Okumu</cp:lastModifiedBy>
  <cp:revision>330</cp:revision>
  <cp:lastPrinted>2014-09-26T13:04:48Z</cp:lastPrinted>
  <dcterms:created xsi:type="dcterms:W3CDTF">2008-01-29T12:38:48Z</dcterms:created>
  <dcterms:modified xsi:type="dcterms:W3CDTF">2017-01-18T16:07:24Z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